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61" r:id="rId5"/>
  </p:sldMasterIdLst>
  <p:notesMasterIdLst>
    <p:notesMasterId r:id="rId34"/>
  </p:notesMasterIdLst>
  <p:sldIdLst>
    <p:sldId id="256" r:id="rId6"/>
    <p:sldId id="677" r:id="rId7"/>
    <p:sldId id="652" r:id="rId8"/>
    <p:sldId id="669" r:id="rId9"/>
    <p:sldId id="676" r:id="rId10"/>
    <p:sldId id="648" r:id="rId11"/>
    <p:sldId id="644" r:id="rId12"/>
    <p:sldId id="649" r:id="rId13"/>
    <p:sldId id="650" r:id="rId14"/>
    <p:sldId id="670" r:id="rId15"/>
    <p:sldId id="653" r:id="rId16"/>
    <p:sldId id="651" r:id="rId17"/>
    <p:sldId id="668" r:id="rId18"/>
    <p:sldId id="671" r:id="rId19"/>
    <p:sldId id="664" r:id="rId20"/>
    <p:sldId id="654" r:id="rId21"/>
    <p:sldId id="672" r:id="rId22"/>
    <p:sldId id="659" r:id="rId23"/>
    <p:sldId id="655" r:id="rId24"/>
    <p:sldId id="673" r:id="rId25"/>
    <p:sldId id="657" r:id="rId26"/>
    <p:sldId id="661" r:id="rId27"/>
    <p:sldId id="663" r:id="rId28"/>
    <p:sldId id="674" r:id="rId29"/>
    <p:sldId id="656" r:id="rId30"/>
    <p:sldId id="675" r:id="rId31"/>
    <p:sldId id="660" r:id="rId32"/>
    <p:sldId id="276" r:id="rId33"/>
  </p:sldIdLst>
  <p:sldSz cx="9144000" cy="5143500" type="screen16x9"/>
  <p:notesSz cx="6858000" cy="9144000"/>
  <p:embeddedFontLst>
    <p:embeddedFont>
      <p:font typeface="Lato" panose="020F0502020204030203" pitchFamily="34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  <p:italic r:id="rId41"/>
      <p:boldItalic r:id="rId42"/>
    </p:embeddedFont>
    <p:embeddedFont>
      <p:font typeface="Open Sans Light" panose="020B0306030504020204" pitchFamily="34" charset="0"/>
      <p:regular r:id="rId43"/>
      <p:bold r:id="rId44"/>
      <p:italic r:id="rId45"/>
      <p:boldItalic r:id="rId46"/>
    </p:embeddedFont>
    <p:embeddedFont>
      <p:font typeface="Open Sans SemiBold" panose="020B0706030804020204" pitchFamily="3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035">
          <p15:clr>
            <a:srgbClr val="F26B43"/>
          </p15:clr>
        </p15:guide>
        <p15:guide id="4" orient="horz" pos="305">
          <p15:clr>
            <a:srgbClr val="F26B43"/>
          </p15:clr>
        </p15:guide>
        <p15:guide id="5" pos="272">
          <p15:clr>
            <a:srgbClr val="9FCC3B"/>
          </p15:clr>
        </p15:guide>
        <p15:guide id="6" orient="horz" pos="3026">
          <p15:clr>
            <a:srgbClr val="F26B43"/>
          </p15:clr>
        </p15:guide>
      </p15:sldGuideLst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63" roundtripDataSignature="AMtx7mih4eCEHJxCQYG+/hRlv4S3x3JU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0244"/>
    <a:srgbClr val="0C0E1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82DC49-E369-4633-A3F7-75E1F15C3010}">
  <a:tblStyle styleId="{1D82DC49-E369-4633-A3F7-75E1F15C30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285" autoAdjust="0"/>
  </p:normalViewPr>
  <p:slideViewPr>
    <p:cSldViewPr snapToGrid="0">
      <p:cViewPr>
        <p:scale>
          <a:sx n="75" d="100"/>
          <a:sy n="75" d="100"/>
        </p:scale>
        <p:origin x="972" y="-28"/>
      </p:cViewPr>
      <p:guideLst>
        <p:guide orient="horz" pos="1620"/>
        <p:guide pos="2880"/>
        <p:guide pos="5035"/>
        <p:guide orient="horz" pos="305"/>
        <p:guide pos="272"/>
        <p:guide orient="horz" pos="30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5.fntdata"/><Relationship Id="rId21" Type="http://schemas.openxmlformats.org/officeDocument/2006/relationships/slide" Target="slides/slide16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63" Type="http://customschemas.google.com/relationships/presentationmetadata" Target="meta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10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700A3-895A-2BC6-3476-99DB09CA7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3AF0EA-EE0D-9A60-F2FB-CE853FA28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E20DB66-9E9C-0F2A-7AA7-CA0C704ECC9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855A2-24A3-49F6-EC05-589AB563C4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109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423170BF-C407-86FF-5141-534143836E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0DCDD984-2F87-F054-9023-28A4B23F12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F4AB75E3-5BD0-E577-4CA4-94FDFB83C7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20743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FBE382AA-C615-B2A4-B2C6-99AD5716C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CD792628-F071-5078-4E14-E614F41A60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874FC5D4-23B4-AEFB-151D-28CC9AFF895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18020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423BD672-C133-9F5B-8DB1-C65D7AF576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658B2E53-3A52-C5AD-69A9-E6942D0D29A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CCBD6263-AFFA-8EB8-E87D-568E527AA33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444694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7E081-7895-1E8C-1AD9-D58C194BD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2728A3-F71E-E703-39DA-04DCE24AB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33BD4C-11EA-4B67-61AC-4676CD1F34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AAC65D-3F83-F800-5134-704AA5ABCD7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2928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57FA272C-1E34-5B8F-09A7-8E6C0F570E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2E5406CA-BAFB-A395-6B3F-1244BB76B1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2DE2AE3E-E689-1B0F-EB8E-1888EEFDCB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08353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ED8C3358-C179-7EC0-157B-75F713B2D2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BFACBAED-01B2-DEE1-91F8-8F824345E9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30563951-A074-1059-5C0F-F39C4DB4872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95750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495FD-1BC5-C6E4-D89E-55803A086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8A6B86-9FD7-A872-31EB-C61CF82E65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F1FD00-8B8A-10F4-D028-778E3D5B05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8F748D-C79D-3BB4-99CD-AD9904AE34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9061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35C81D56-5473-28A8-84F3-B0A70BF69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73E640AB-5593-D781-7D15-CE7DC00633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B077019A-8E4C-74F6-E81D-030DD83F2FF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5658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5564E9C9-7606-8D95-B4A5-B878910088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387E1DE6-0E1E-B27C-7AA6-E14651D163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22FB17E1-770D-74A0-0543-7FBDA6263C7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46450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EDF25-D55C-C83F-8EEE-CA751A2505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D99353-0F51-42C4-544B-70DE11A8A5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15165B-9CDD-A3A3-75BC-BEE51E0AA9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69CCEF-8CFD-654A-5742-A3F0AD2283B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878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97ECA0-22AB-FFA5-1773-55ACBE19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BC6719-3040-B961-FAA8-7658A353AA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DD1841-0888-C4A1-DCF1-4EEB5C5C47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110444-41C5-247B-7B23-1D7CD0CFE2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28241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A7751D74-8702-2290-5906-5808D64D10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7188292D-A355-B2B5-EF70-83227D1F468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5A4A5138-D2B6-6CC4-10BC-DB3B8094EE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586429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6D7F2286-A524-34D1-30B7-3171078AC7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C7A984B6-F7BA-F5A1-B11A-40F168F9616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4E2354F8-FBD9-FAA9-6181-867AFFEABD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27875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2E8A42F2-7621-1E20-B3BC-4123C95011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96596B71-963D-B579-B232-21F2606D02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D582B1EC-5D16-1845-344B-94246FB97B1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72517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F07D8-9907-78D7-5DC7-9EBF87BD2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E711C4-CE50-A84C-B565-E60B45F842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3F7E39-A3E5-BB7A-9AA3-B7A708A5E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D75EB-1EF9-59EC-BCEF-2553C5184F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306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886C41B0-2347-13F5-71B2-9BC069A1C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ACCBE5D1-8B3F-096A-BA7E-95B0FFB60A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0006EE2C-09CA-4C8E-FD6B-AEB2EAEB6C0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23196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C67D6-665E-0479-9BD8-C6702C28D2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35FB3E-F317-FA04-04CA-893A4E81DF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E610024-EEE8-1132-9572-BAA16913BB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B80FB-D429-112F-485E-FEC740F78BC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025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46849264-0D92-11AE-138E-9914CC936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ECC2C69E-FC86-90D7-64DB-3C049F2E33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A67109B0-42CC-0FB9-A5EE-08D42B0E87B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26487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0B65EA16-661A-6ED2-7E53-363DB12D05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09C6B33E-DECD-0A7F-90FA-271D25F2EBF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15BA4B2C-9ECE-95C6-D600-090CD881BD6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44170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DE9AB-D6FA-9461-CED7-9FA3C112B4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8CC234-4261-0B80-8D68-47E8DEA5DA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E7B7492-7022-BA38-8F66-817C16AA08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F5647-1958-ED3B-9AE9-99E144357D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0848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72800876-9B61-581D-2924-8E56CC3AD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A7E99F21-2031-EC60-F476-A64EEEA130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A27539AB-89F1-6A53-F71E-7AC22601092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4068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8C90C995-44C4-0C07-4661-42922DB240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70A193D4-CD67-02C4-7988-629AAEF0B8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9679906B-7432-4678-2729-38501342681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855928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D1DE1399-0042-00D2-0492-8B7952C4B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02E1D485-7A15-1F5A-9EA4-A580D0D08F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E99FCF38-BA47-6803-8EC8-2970C3E954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8469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0B3AF9A2-FF79-6D8F-2BC4-EF0C62B88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0C4C600F-AAAB-0FC2-4442-B0603DC1198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5BE54C96-B52D-2253-6EB2-8F468BF909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75876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1D327084-B732-8E61-2763-09FDE29ED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7150A581-DFD0-E17D-148F-BE949279BE3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4DFF86F1-F278-CBF4-4942-5B2089C567D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21781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6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81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81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8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8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82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82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83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83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83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83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83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83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531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7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0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3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73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1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1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1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1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12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1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1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1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14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1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1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1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15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1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16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16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16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16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16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74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7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75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6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7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7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7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78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9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9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0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5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6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6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7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9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6.png"/><Relationship Id="rId4" Type="http://schemas.openxmlformats.org/officeDocument/2006/relationships/image" Target="../media/image38.png"/><Relationship Id="rId9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git.serpro/antifraude/projetos/semantica_consignacao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" descr="Dispositivo e cadea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8475" y="395225"/>
            <a:ext cx="4468973" cy="541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" descr="Uma imagem contendo 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21500" y="0"/>
            <a:ext cx="9878950" cy="685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" descr="Logotipo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97" y="4466094"/>
            <a:ext cx="1057375" cy="3376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"/>
          <p:cNvSpPr/>
          <p:nvPr/>
        </p:nvSpPr>
        <p:spPr>
          <a:xfrm>
            <a:off x="-1197033" y="764770"/>
            <a:ext cx="5517033" cy="2657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 b="0" i="0" u="none" strike="noStrike" cap="none" dirty="0">
                <a:solidFill>
                  <a:srgbClr val="0000C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CONSIGNAÇÃO SEMÂNTICA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 dirty="0">
                <a:solidFill>
                  <a:srgbClr val="0000C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(Fase de Proposta)</a:t>
            </a:r>
            <a:endParaRPr lang="pt-BR" sz="4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C440F-789A-6696-B184-806F6D2E8B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BE54C385-E04B-DDF9-8F9B-798A801986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4285" y="-47910"/>
            <a:ext cx="9337094" cy="5251459"/>
          </a:xfrm>
          <a:prstGeom prst="rect">
            <a:avLst/>
          </a:prstGeom>
        </p:spPr>
      </p:pic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23B19FEE-681E-317F-0942-28329826E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1" y="4471740"/>
            <a:ext cx="1138231" cy="29523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36B90065-AC5B-D1EF-B225-7433813BCC54}"/>
              </a:ext>
            </a:extLst>
          </p:cNvPr>
          <p:cNvSpPr/>
          <p:nvPr/>
        </p:nvSpPr>
        <p:spPr>
          <a:xfrm>
            <a:off x="165973" y="194039"/>
            <a:ext cx="8812054" cy="4843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endParaRPr lang="en-US" sz="8000" b="1" dirty="0">
              <a:solidFill>
                <a:srgbClr val="00B05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8000" b="1" dirty="0" err="1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Volumetria</a:t>
            </a:r>
            <a:r>
              <a:rPr lang="en-US" sz="8000" b="1" dirty="0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  <a:r>
              <a:rPr lang="en-US" sz="8000" b="1" dirty="0" err="1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Justificativa</a:t>
            </a:r>
            <a:endParaRPr lang="en-US" sz="8000" b="1" dirty="0">
              <a:solidFill>
                <a:schemeClr val="accent4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2095EA-1FE8-65E0-058D-865373D406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619359"/>
            <a:ext cx="1138231" cy="551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45FC4CF-61FC-49CB-0977-39DA91E449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8330" y="4673158"/>
            <a:ext cx="472951" cy="4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97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E239FDEE-460C-D6BC-C5DF-DA872F106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6A5FA369-E1CF-4E12-D6C7-9BFCD1B0138C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11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7D6D8A9A-C942-3288-5D0E-CCF4328351DE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88C416EC-D82C-7718-397D-3299DD93A7EA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Stats: JUSTIFICATIVA</a:t>
            </a:r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m 2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966F3149-C728-C087-4A93-4A0AD85C75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9380" y="789316"/>
            <a:ext cx="2705239" cy="33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42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DD901795-A9DD-82DD-36F7-2769B21050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38258B5B-05C1-357F-C88A-D5EAAF41001E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0DAC10F1-89AB-F3A9-3323-7E4215CD8C1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5DE71139-F5EC-01C2-F0DB-40111042F72A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Histograma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JUSTIFICATIVA</a:t>
            </a:r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m 2" descr="Histograma&#10;&#10;O conteúdo gerado por IA pode estar incorreto.">
            <a:extLst>
              <a:ext uri="{FF2B5EF4-FFF2-40B4-BE49-F238E27FC236}">
                <a16:creationId xmlns:a16="http://schemas.microsoft.com/office/drawing/2014/main" id="{8A6BD307-7CDD-6A71-81E7-AE37366C6B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775" y="563912"/>
            <a:ext cx="6769448" cy="43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0280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F0AB6A1B-B154-7E32-7FF9-A089F29C9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736811D8-CDE3-CF1D-4861-43C48E951818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6EFF7BF5-FBB7-E774-000F-E40CD83CC8A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496E2508-636A-C32A-B698-92B6CF8348F8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Volumetria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JUSTIFICATIVA</a:t>
            </a:r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528B00F3-8789-EAB9-BBFB-4E3E459B90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934" y="1941798"/>
            <a:ext cx="6013129" cy="173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57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15F9C8-9C18-11E9-C60B-1FF5235B5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D608F4BB-4873-F0D4-98C1-75769942A7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4285" y="-47910"/>
            <a:ext cx="9337094" cy="5251459"/>
          </a:xfrm>
          <a:prstGeom prst="rect">
            <a:avLst/>
          </a:prstGeom>
        </p:spPr>
      </p:pic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67DB9E98-14CE-3B3F-DF46-039C75AE80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1" y="4471740"/>
            <a:ext cx="1138231" cy="29523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F97487FE-156C-7E32-3A39-A5FE1A722286}"/>
              </a:ext>
            </a:extLst>
          </p:cNvPr>
          <p:cNvSpPr/>
          <p:nvPr/>
        </p:nvSpPr>
        <p:spPr>
          <a:xfrm>
            <a:off x="165973" y="194039"/>
            <a:ext cx="8812054" cy="4843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endParaRPr lang="en-US" sz="8000" b="1" dirty="0">
              <a:solidFill>
                <a:srgbClr val="00B05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8000" b="1" dirty="0" err="1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Volumetria</a:t>
            </a:r>
            <a:r>
              <a:rPr lang="en-US" sz="8000" b="1" dirty="0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</a:t>
            </a:r>
          </a:p>
          <a:p>
            <a:pPr algn="ctr"/>
            <a:r>
              <a:rPr lang="en-US" sz="8000" b="1" dirty="0" err="1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arquivos</a:t>
            </a:r>
            <a:r>
              <a:rPr lang="en-US" sz="8000" b="1" dirty="0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PDF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BA0502D-BBFF-B8A6-C07A-B51B381925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619359"/>
            <a:ext cx="1138231" cy="551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DA32DC5-34E6-EA6B-1E57-6C9EC866D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8330" y="4673158"/>
            <a:ext cx="472951" cy="4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133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2D03804A-AC5C-A516-1AE1-96BEC25E1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1E1AD5A6-2D2F-D595-35CE-3AEFE3714BE0}"/>
              </a:ext>
            </a:extLst>
          </p:cNvPr>
          <p:cNvSpPr/>
          <p:nvPr/>
        </p:nvSpPr>
        <p:spPr>
          <a:xfrm>
            <a:off x="1454088" y="630236"/>
            <a:ext cx="3564952" cy="609283"/>
          </a:xfrm>
          <a:prstGeom prst="rect">
            <a:avLst/>
          </a:prstGeom>
          <a:solidFill>
            <a:srgbClr val="0A024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DA6F3AA5-54E1-FE4A-6488-59547B52B0F1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9B5233FB-5790-F105-C700-389D2901822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EE3A0038-E1BE-3147-49E0-23104FF23B3E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Volumetria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Mensal: PDF</a:t>
            </a:r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m 2" descr="Tela de computador com letras brancas em fundo preto&#10;&#10;O conteúdo gerado por IA pode estar incorreto.">
            <a:extLst>
              <a:ext uri="{FF2B5EF4-FFF2-40B4-BE49-F238E27FC236}">
                <a16:creationId xmlns:a16="http://schemas.microsoft.com/office/drawing/2014/main" id="{A644012D-0930-2FEF-19C7-4B22112BEC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978" y="1452197"/>
            <a:ext cx="6693457" cy="2723544"/>
          </a:xfrm>
          <a:prstGeom prst="rect">
            <a:avLst/>
          </a:prstGeom>
        </p:spPr>
      </p:pic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3C095CD6-37FD-36D6-E108-9DC662BE98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4533" y="728005"/>
            <a:ext cx="2554818" cy="4269696"/>
          </a:xfrm>
          <a:prstGeom prst="rect">
            <a:avLst/>
          </a:prstGeom>
        </p:spPr>
      </p:pic>
      <p:pic>
        <p:nvPicPr>
          <p:cNvPr id="8" name="Imagem 7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2608D7F1-CFC3-BF2B-D52B-42EBACBF49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2799" y="728005"/>
            <a:ext cx="3367529" cy="450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466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E1E437F7-DCF5-D770-E134-9FADF77FF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F7C607CA-9C29-1D98-0890-1BBB6F75A63E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F3498459-9FD5-F75F-4732-A088659667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88081CA1-7F0D-3996-32B6-57B3FD608382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Contagem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tokens: PDF (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considerando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conversão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pra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texto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m 2" descr="Texto&#10;&#10;O conteúdo gerado por IA pode estar incorreto.">
            <a:extLst>
              <a:ext uri="{FF2B5EF4-FFF2-40B4-BE49-F238E27FC236}">
                <a16:creationId xmlns:a16="http://schemas.microsoft.com/office/drawing/2014/main" id="{1B2A9A95-CEEA-8D67-A12E-156623E80D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7284" y="1640650"/>
            <a:ext cx="5785677" cy="217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4697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352769-BB31-F9F8-FAAC-A64F3CBC9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A9B3A6E8-A6FF-EBBE-FBF3-869E1878D7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4285" y="-47910"/>
            <a:ext cx="9337094" cy="5251459"/>
          </a:xfrm>
          <a:prstGeom prst="rect">
            <a:avLst/>
          </a:prstGeom>
        </p:spPr>
      </p:pic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28F11953-3B17-7C46-0ED9-320BAE973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1" y="4471740"/>
            <a:ext cx="1138231" cy="29523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7C638AC8-825D-4267-C17F-96EC6D139073}"/>
              </a:ext>
            </a:extLst>
          </p:cNvPr>
          <p:cNvSpPr/>
          <p:nvPr/>
        </p:nvSpPr>
        <p:spPr>
          <a:xfrm>
            <a:off x="165973" y="194039"/>
            <a:ext cx="8812054" cy="4843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endParaRPr lang="en-US" sz="8000" b="1" dirty="0">
              <a:solidFill>
                <a:srgbClr val="00B05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8000" b="1" dirty="0" err="1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Estatísticas</a:t>
            </a:r>
            <a:r>
              <a:rPr lang="en-US" sz="8000" b="1" dirty="0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 prompt e </a:t>
            </a:r>
            <a:r>
              <a:rPr lang="en-US" sz="8000" b="1" dirty="0" err="1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resposta</a:t>
            </a:r>
            <a:endParaRPr lang="en-US" sz="8000" b="1" dirty="0">
              <a:solidFill>
                <a:schemeClr val="accent4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CE74A8-60F2-4C26-D844-87D2D8453F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619359"/>
            <a:ext cx="1138231" cy="551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AF4CC34-4ECD-3461-02E5-2A82C0A8B1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8330" y="4673158"/>
            <a:ext cx="472951" cy="4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0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12645F0E-8635-D79D-D164-E6F029D7D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D3693398-E5E1-E29A-14E7-21B648F54942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7A38A85F-29CB-A503-ECDC-9E390BF1110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7AF7F656-D186-A422-3010-54418A56DE0B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Stats: Prompt</a:t>
            </a:r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AE2FBA81-3668-1427-C236-20ADCA465E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404" y="4329027"/>
            <a:ext cx="2785192" cy="685175"/>
          </a:xfrm>
          <a:prstGeom prst="rect">
            <a:avLst/>
          </a:prstGeom>
        </p:spPr>
      </p:pic>
      <p:pic>
        <p:nvPicPr>
          <p:cNvPr id="8" name="Imagem 7" descr="Texto, Carta&#10;&#10;O conteúdo gerado por IA pode estar incorreto.">
            <a:extLst>
              <a:ext uri="{FF2B5EF4-FFF2-40B4-BE49-F238E27FC236}">
                <a16:creationId xmlns:a16="http://schemas.microsoft.com/office/drawing/2014/main" id="{93A949C3-D08F-1489-FD92-6813F14B82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730" y="480420"/>
            <a:ext cx="6272257" cy="375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934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5E2E0791-8E0C-ACBD-4C88-F25A906988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F9EC48AD-16CA-C356-CB31-E0170C8A094C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E2CA548F-DD89-8463-C217-5F20B6C1E8F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7920A0B0-DC98-1490-2D28-D1C67C384B69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Stats: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Resposta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LLM</a:t>
            </a:r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m 3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8901A7DF-EC3C-EB8B-7BBF-5EC0069155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6443" y="3642622"/>
            <a:ext cx="3540111" cy="1020458"/>
          </a:xfrm>
          <a:prstGeom prst="rect">
            <a:avLst/>
          </a:prstGeom>
        </p:spPr>
      </p:pic>
      <p:pic>
        <p:nvPicPr>
          <p:cNvPr id="6" name="Imagem 5" descr="Texto&#10;&#10;O conteúdo gerado por IA pode estar incorreto.">
            <a:extLst>
              <a:ext uri="{FF2B5EF4-FFF2-40B4-BE49-F238E27FC236}">
                <a16:creationId xmlns:a16="http://schemas.microsoft.com/office/drawing/2014/main" id="{9AE1F8ED-2426-C384-0A8B-C0DBB16D20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195" y="1135330"/>
            <a:ext cx="7874405" cy="191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567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65D26-1676-5573-B426-17E59D847C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2D369422-EA91-6FC3-3385-A6C0D27775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4285" y="-47910"/>
            <a:ext cx="9337094" cy="5251459"/>
          </a:xfrm>
          <a:prstGeom prst="rect">
            <a:avLst/>
          </a:prstGeom>
        </p:spPr>
      </p:pic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6BD4FEC3-1C9C-D74D-7FD4-AD75D727B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1" y="4471740"/>
            <a:ext cx="1138231" cy="29523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934A20F2-04C5-4179-A653-C1BD085731D1}"/>
              </a:ext>
            </a:extLst>
          </p:cNvPr>
          <p:cNvSpPr/>
          <p:nvPr/>
        </p:nvSpPr>
        <p:spPr>
          <a:xfrm>
            <a:off x="165973" y="194039"/>
            <a:ext cx="8812054" cy="4843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endParaRPr lang="en-US" sz="8000" b="1" dirty="0">
              <a:solidFill>
                <a:srgbClr val="00B05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8000" b="1" dirty="0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0DC21C5-3746-155D-6D0D-D556861327D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619359"/>
            <a:ext cx="1138231" cy="551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A5DC83-3F9B-E786-6714-007075907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8330" y="4673158"/>
            <a:ext cx="472951" cy="4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498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0371D-30B5-E566-20D5-748B9E87A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9B8F0002-79A9-0F22-5920-B31AEAE65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4285" y="-47910"/>
            <a:ext cx="9337094" cy="5251459"/>
          </a:xfrm>
          <a:prstGeom prst="rect">
            <a:avLst/>
          </a:prstGeom>
        </p:spPr>
      </p:pic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C51F3DDF-1566-CCA9-331B-555FB6CF2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1" y="4471740"/>
            <a:ext cx="1138231" cy="29523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F600F345-93DE-AE90-C20C-A6A12CE1A16C}"/>
              </a:ext>
            </a:extLst>
          </p:cNvPr>
          <p:cNvSpPr/>
          <p:nvPr/>
        </p:nvSpPr>
        <p:spPr>
          <a:xfrm>
            <a:off x="165973" y="194039"/>
            <a:ext cx="8812054" cy="4843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endParaRPr lang="en-US" sz="8000" b="1" dirty="0">
              <a:solidFill>
                <a:srgbClr val="00B05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8000" b="1" dirty="0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Casos </a:t>
            </a:r>
            <a:r>
              <a:rPr lang="en-US" sz="8000" b="1" dirty="0" err="1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extremos</a:t>
            </a:r>
            <a:r>
              <a:rPr lang="en-US" sz="8000" b="1" dirty="0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8000" b="1" dirty="0" err="1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análise</a:t>
            </a:r>
            <a:r>
              <a:rPr lang="en-US" sz="8000" b="1" dirty="0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PDF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D5699E-F4B3-C6B3-4BBE-37441DF1AA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619359"/>
            <a:ext cx="1138231" cy="551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3409C48-830E-26A4-107D-5D7BE50938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8330" y="4673158"/>
            <a:ext cx="472951" cy="4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6986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4C036B6B-6D6E-DEB2-7EA4-6D7A508525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66630605-2E64-E231-BEC3-175A026DD8CF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2C6F485E-BB1B-780F-7CDE-AD920187C4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81D7BE14-3103-66BC-3D32-1F74AD32B216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Resultado: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foto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dentro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PDF</a:t>
            </a:r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m 2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DD0C21D0-9716-65E7-917C-B9B740AC2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281" y="3716653"/>
            <a:ext cx="3181759" cy="1338827"/>
          </a:xfrm>
          <a:prstGeom prst="rect">
            <a:avLst/>
          </a:prstGeom>
        </p:spPr>
      </p:pic>
      <p:pic>
        <p:nvPicPr>
          <p:cNvPr id="5" name="Imagem 4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3719CD6E-72C3-1660-163E-911E871587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2560" y="628261"/>
            <a:ext cx="4522340" cy="3002658"/>
          </a:xfrm>
          <a:prstGeom prst="rect">
            <a:avLst/>
          </a:prstGeom>
        </p:spPr>
      </p:pic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FE633204-B953-6951-1B5D-6D6B4AD608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6906" y="1929232"/>
            <a:ext cx="2419474" cy="1593932"/>
          </a:xfrm>
          <a:prstGeom prst="rect">
            <a:avLst/>
          </a:prstGeom>
        </p:spPr>
      </p:pic>
      <p:pic>
        <p:nvPicPr>
          <p:cNvPr id="6" name="Imagem 5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BF8F33EC-06FC-9781-1322-D03E09AAA3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858" y="3987280"/>
            <a:ext cx="3372023" cy="457223"/>
          </a:xfrm>
          <a:prstGeom prst="rect">
            <a:avLst/>
          </a:prstGeom>
        </p:spPr>
      </p:pic>
      <p:pic>
        <p:nvPicPr>
          <p:cNvPr id="8" name="Imagem 7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D38C3807-BB2F-FA99-E00A-5065FCD616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1178" y="4501889"/>
            <a:ext cx="3257717" cy="323867"/>
          </a:xfrm>
          <a:prstGeom prst="rect">
            <a:avLst/>
          </a:prstGeom>
        </p:spPr>
      </p:pic>
      <p:pic>
        <p:nvPicPr>
          <p:cNvPr id="9" name="Imagem 8" descr="Desenho de personagem de desenhos animados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645EB9A2-EB06-00E2-5CB0-4321E6428D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11291" y="1325674"/>
            <a:ext cx="835089" cy="41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708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C1258780-D3C3-9A7B-FFC4-AA1068953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6F66E3F1-31A1-BDF9-D35F-3D7D30CBC0D9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0370CE04-F5B0-481A-27AD-C46F9EA0AA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820F3E11-FC7A-152B-C108-BB2EA440C597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Resultado: print de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tela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dentro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PDF</a:t>
            </a:r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m 2" descr="Texto&#10;&#10;O conteúdo gerado por IA pode estar incorreto.">
            <a:extLst>
              <a:ext uri="{FF2B5EF4-FFF2-40B4-BE49-F238E27FC236}">
                <a16:creationId xmlns:a16="http://schemas.microsoft.com/office/drawing/2014/main" id="{B4D2821B-7E35-F98D-B478-E1563C815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833" y="1571559"/>
            <a:ext cx="2068910" cy="3395980"/>
          </a:xfrm>
          <a:prstGeom prst="rect">
            <a:avLst/>
          </a:prstGeom>
        </p:spPr>
      </p:pic>
      <p:pic>
        <p:nvPicPr>
          <p:cNvPr id="5" name="Imagem 4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118958A4-71E8-6C6F-3E5C-FE3AEE1DF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5525" y="2987417"/>
            <a:ext cx="4804570" cy="2001089"/>
          </a:xfrm>
          <a:prstGeom prst="rect">
            <a:avLst/>
          </a:prstGeom>
        </p:spPr>
      </p:pic>
      <p:pic>
        <p:nvPicPr>
          <p:cNvPr id="8" name="Imagem 7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C1D148D1-3584-85FE-7690-CBB4E32CBD2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68072" y="2037230"/>
            <a:ext cx="3372023" cy="457223"/>
          </a:xfrm>
          <a:prstGeom prst="rect">
            <a:avLst/>
          </a:prstGeom>
        </p:spPr>
      </p:pic>
      <p:pic>
        <p:nvPicPr>
          <p:cNvPr id="10" name="Imagem 9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F01FEEDD-0131-2029-6AA1-D093E5C803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82378" y="2586487"/>
            <a:ext cx="3257717" cy="323867"/>
          </a:xfrm>
          <a:prstGeom prst="rect">
            <a:avLst/>
          </a:prstGeom>
        </p:spPr>
      </p:pic>
      <p:pic>
        <p:nvPicPr>
          <p:cNvPr id="12" name="Imagem 11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970CC9B1-FD1B-9666-4EBF-182D7CEC113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416302"/>
            <a:ext cx="2393026" cy="2001088"/>
          </a:xfrm>
          <a:prstGeom prst="rect">
            <a:avLst/>
          </a:prstGeom>
        </p:spPr>
      </p:pic>
      <p:pic>
        <p:nvPicPr>
          <p:cNvPr id="6" name="Imagem 5" descr="Desenho de personagem de desenhos animados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BF17A7BD-0118-A129-2CFC-9A46DE39659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50654" y="985085"/>
            <a:ext cx="835089" cy="41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333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48E293FC-D4A6-5F50-9E97-317FEDEA9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9E816608-C3DC-3ACA-DB05-5B3B735882B7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F6F32544-084B-7031-A2B0-179F809244B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AE1A9744-33AC-6F17-0C02-1E6197611CD9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Resultado: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imagem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scaneada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dentro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PDF</a:t>
            </a:r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m 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0E9BDFCE-3C2B-F203-093E-E715C34DD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272" y="1216556"/>
            <a:ext cx="5474079" cy="2176220"/>
          </a:xfrm>
          <a:prstGeom prst="rect">
            <a:avLst/>
          </a:prstGeom>
        </p:spPr>
      </p:pic>
      <p:pic>
        <p:nvPicPr>
          <p:cNvPr id="4" name="Imagem 3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382F9A32-D323-FCE5-20A4-20E057BEF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840" y="3526853"/>
            <a:ext cx="3777600" cy="1573359"/>
          </a:xfrm>
          <a:prstGeom prst="rect">
            <a:avLst/>
          </a:prstGeom>
        </p:spPr>
      </p:pic>
      <p:pic>
        <p:nvPicPr>
          <p:cNvPr id="5" name="Imagem 4" descr="Uma imagem contendo 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50BC5754-FD98-4F96-9E46-53A2D40FCC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3840" y="2740121"/>
            <a:ext cx="2651258" cy="359492"/>
          </a:xfrm>
          <a:prstGeom prst="rect">
            <a:avLst/>
          </a:prstGeom>
        </p:spPr>
      </p:pic>
      <p:pic>
        <p:nvPicPr>
          <p:cNvPr id="6" name="Imagem 5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7D47FFC0-2303-BC0C-2624-B0278DD87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3840" y="3185912"/>
            <a:ext cx="2561385" cy="254641"/>
          </a:xfrm>
          <a:prstGeom prst="rect">
            <a:avLst/>
          </a:prstGeom>
        </p:spPr>
      </p:pic>
      <p:pic>
        <p:nvPicPr>
          <p:cNvPr id="8" name="Imagem 7" descr="Texto, Carta&#10;&#10;O conteúdo gerado por IA pode estar incorreto.">
            <a:extLst>
              <a:ext uri="{FF2B5EF4-FFF2-40B4-BE49-F238E27FC236}">
                <a16:creationId xmlns:a16="http://schemas.microsoft.com/office/drawing/2014/main" id="{340BBF09-0CB1-6623-4CE0-D247D7521B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9070" y="569670"/>
            <a:ext cx="2640850" cy="1743211"/>
          </a:xfrm>
          <a:prstGeom prst="rect">
            <a:avLst/>
          </a:prstGeom>
        </p:spPr>
      </p:pic>
      <p:pic>
        <p:nvPicPr>
          <p:cNvPr id="10" name="Imagem 9" descr="Desenho de personagem de desenhos animados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8AA92190-D69A-733D-A9B0-47388044416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15272" y="645672"/>
            <a:ext cx="835089" cy="41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9816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9F5B0-62A0-C41D-5190-8731F0460A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EE1FECEF-2E75-C861-F962-1AD1720880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4285" y="-47910"/>
            <a:ext cx="9337094" cy="5251459"/>
          </a:xfrm>
          <a:prstGeom prst="rect">
            <a:avLst/>
          </a:prstGeom>
        </p:spPr>
      </p:pic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D0DB6268-273E-5E6C-93DA-48B805B609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1" y="4471740"/>
            <a:ext cx="1138231" cy="29523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1542608E-1E1B-9DE1-43D2-0BADCD477443}"/>
              </a:ext>
            </a:extLst>
          </p:cNvPr>
          <p:cNvSpPr/>
          <p:nvPr/>
        </p:nvSpPr>
        <p:spPr>
          <a:xfrm>
            <a:off x="165973" y="194039"/>
            <a:ext cx="8812054" cy="4843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endParaRPr lang="en-US" sz="8000" b="1" dirty="0">
              <a:solidFill>
                <a:srgbClr val="00B05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8000" b="1" dirty="0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Performance </a:t>
            </a:r>
          </a:p>
          <a:p>
            <a:pPr algn="ctr"/>
            <a:r>
              <a:rPr lang="en-US" sz="8000" b="1" dirty="0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LLM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C0D451-A4E5-1102-A077-98B23968BA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619359"/>
            <a:ext cx="1138231" cy="551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93D9261-948E-B38F-6E40-D489D2118E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8330" y="4673158"/>
            <a:ext cx="472951" cy="4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497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004A4EC1-189B-BD07-8354-A23A6D847A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AB29A596-D52B-07C2-3058-5FED85A8C6D1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25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DD1E12D3-2EB6-3B52-309C-751AF7C9860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1EDB7280-4842-8A9A-FC7B-3FB473431304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Tempo de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Processamento</a:t>
            </a:r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Imagem 1" descr="Texto&#10;&#10;O conteúdo gerado por IA pode estar incorreto.">
            <a:extLst>
              <a:ext uri="{FF2B5EF4-FFF2-40B4-BE49-F238E27FC236}">
                <a16:creationId xmlns:a16="http://schemas.microsoft.com/office/drawing/2014/main" id="{106DA35E-B726-0CF5-B3D4-C7D8E06E9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1119" y="1332811"/>
            <a:ext cx="5081761" cy="2786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67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218421-05A3-C600-9B2A-FA01FD7959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315D272A-0586-D272-7A83-BCB2167352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4285" y="-47910"/>
            <a:ext cx="9337094" cy="5251459"/>
          </a:xfrm>
          <a:prstGeom prst="rect">
            <a:avLst/>
          </a:prstGeom>
        </p:spPr>
      </p:pic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B941DB56-2513-E117-4C04-67407DB6F6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1" y="4471740"/>
            <a:ext cx="1138231" cy="29523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19388E05-A03B-3EA7-2F41-9BF23F9C773C}"/>
              </a:ext>
            </a:extLst>
          </p:cNvPr>
          <p:cNvSpPr/>
          <p:nvPr/>
        </p:nvSpPr>
        <p:spPr>
          <a:xfrm>
            <a:off x="165973" y="194039"/>
            <a:ext cx="8812054" cy="4843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endParaRPr lang="en-US" sz="4000" b="1" dirty="0">
              <a:solidFill>
                <a:srgbClr val="00B05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8000" b="1" dirty="0" err="1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Utilização</a:t>
            </a:r>
            <a:r>
              <a:rPr lang="en-US" sz="8000" b="1" dirty="0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en-US" sz="8000" b="1" dirty="0" err="1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recursos</a:t>
            </a:r>
            <a:endParaRPr lang="en-US" sz="8000" b="1" dirty="0">
              <a:solidFill>
                <a:schemeClr val="accent4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8000" b="1" dirty="0" err="1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docling</a:t>
            </a:r>
            <a:endParaRPr lang="en-US" sz="8000" b="1" dirty="0">
              <a:solidFill>
                <a:schemeClr val="accent4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81C0CF5-090E-1F9C-EBDA-2E9ADBBC63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619359"/>
            <a:ext cx="1138231" cy="551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4064D0-3EBE-693E-C8B1-EED1015C11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8330" y="4673158"/>
            <a:ext cx="472951" cy="4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4726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E3E3D47D-7C65-D014-83B4-EBFBE282E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D9B8D867-CF35-36AC-8499-3FC1005A3A4C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27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5E99DB60-D98C-2DB8-1F07-6CD847DB97C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F4E65904-10BF-6D87-78D5-CCDB9C050FFD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Utilização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recursos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docling</a:t>
            </a:r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E1AC3D3C-884C-7ABC-1553-868FFECFE2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923848"/>
            <a:ext cx="9144000" cy="329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4823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4"/>
          <p:cNvSpPr/>
          <p:nvPr/>
        </p:nvSpPr>
        <p:spPr>
          <a:xfrm>
            <a:off x="361800" y="942840"/>
            <a:ext cx="6735960" cy="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0" strike="noStrike">
                <a:solidFill>
                  <a:srgbClr val="0000C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Obrigado</a:t>
            </a:r>
            <a:r>
              <a:rPr lang="pt-BR" sz="5000" b="0" strike="noStrike">
                <a:solidFill>
                  <a:srgbClr val="0000C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!</a:t>
            </a:r>
            <a:endParaRPr sz="5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64"/>
          <p:cNvSpPr/>
          <p:nvPr/>
        </p:nvSpPr>
        <p:spPr>
          <a:xfrm>
            <a:off x="438125" y="1955771"/>
            <a:ext cx="4648200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0000CC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Leonardo Passos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0000CC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Daniela Menezes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0000CC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Alexandre Soares</a:t>
            </a:r>
            <a:endParaRPr sz="2200" dirty="0">
              <a:solidFill>
                <a:srgbClr val="0000CC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27" name="Google Shape;327;p64" descr="Forma, Círcul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640" y="2955"/>
            <a:ext cx="5060160" cy="547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040" y="393840"/>
            <a:ext cx="378360" cy="37044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4"/>
          <p:cNvSpPr/>
          <p:nvPr/>
        </p:nvSpPr>
        <p:spPr>
          <a:xfrm>
            <a:off x="3200400" y="2343240"/>
            <a:ext cx="274284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p64"/>
          <p:cNvGrpSpPr/>
          <p:nvPr/>
        </p:nvGrpSpPr>
        <p:grpSpPr>
          <a:xfrm>
            <a:off x="6901200" y="1609200"/>
            <a:ext cx="1368360" cy="1459080"/>
            <a:chOff x="6901200" y="1609200"/>
            <a:chExt cx="1368360" cy="1459080"/>
          </a:xfrm>
        </p:grpSpPr>
        <p:sp>
          <p:nvSpPr>
            <p:cNvPr id="331" name="Google Shape;331;p64"/>
            <p:cNvSpPr/>
            <p:nvPr/>
          </p:nvSpPr>
          <p:spPr>
            <a:xfrm>
              <a:off x="7079040" y="1609200"/>
              <a:ext cx="1190520" cy="1459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0" strike="noStrik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/serprobrasil</a:t>
              </a:r>
              <a:b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200" b="0" strike="noStrik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@serprobrasil</a:t>
              </a:r>
              <a:b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200" b="0" strike="noStrik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@serpro</a:t>
              </a:r>
              <a:b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200" b="0" strike="noStrik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/serpro</a:t>
              </a:r>
              <a:b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200" b="0" strike="noStrik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serpro.gov.br</a:t>
              </a:r>
              <a:endParaRPr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2" name="Google Shape;332;p6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01200" y="1969560"/>
              <a:ext cx="237600" cy="23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6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01200" y="1679040"/>
              <a:ext cx="237600" cy="23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64" descr="Ícone&#10;&#10;Descrição gerada automaticament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901200" y="2506320"/>
              <a:ext cx="237600" cy="23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6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935760" y="2289600"/>
              <a:ext cx="149040" cy="143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64"/>
            <p:cNvSpPr/>
            <p:nvPr/>
          </p:nvSpPr>
          <p:spPr>
            <a:xfrm>
              <a:off x="6921000" y="2816640"/>
              <a:ext cx="187560" cy="187560"/>
            </a:xfrm>
            <a:custGeom>
              <a:avLst/>
              <a:gdLst/>
              <a:ahLst/>
              <a:cxnLst/>
              <a:rect l="l" t="t" r="r" b="b"/>
              <a:pathLst>
                <a:path w="247650" h="247650" extrusionOk="0">
                  <a:moveTo>
                    <a:pt x="123825" y="0"/>
                  </a:moveTo>
                  <a:cubicBezTo>
                    <a:pt x="55438" y="0"/>
                    <a:pt x="0" y="55438"/>
                    <a:pt x="0" y="123825"/>
                  </a:cubicBezTo>
                  <a:cubicBezTo>
                    <a:pt x="0" y="192212"/>
                    <a:pt x="55438" y="247650"/>
                    <a:pt x="123825" y="247650"/>
                  </a:cubicBezTo>
                  <a:cubicBezTo>
                    <a:pt x="192212" y="247650"/>
                    <a:pt x="247650" y="192212"/>
                    <a:pt x="247650" y="123825"/>
                  </a:cubicBezTo>
                  <a:cubicBezTo>
                    <a:pt x="247572" y="55471"/>
                    <a:pt x="192179" y="78"/>
                    <a:pt x="123825" y="0"/>
                  </a:cubicBezTo>
                  <a:close/>
                  <a:moveTo>
                    <a:pt x="228117" y="114300"/>
                  </a:moveTo>
                  <a:lnTo>
                    <a:pt x="194604" y="114300"/>
                  </a:lnTo>
                  <a:cubicBezTo>
                    <a:pt x="193287" y="80166"/>
                    <a:pt x="179072" y="47802"/>
                    <a:pt x="154828" y="23738"/>
                  </a:cubicBezTo>
                  <a:cubicBezTo>
                    <a:pt x="195302" y="36360"/>
                    <a:pt x="224212" y="72084"/>
                    <a:pt x="228117" y="114300"/>
                  </a:cubicBezTo>
                  <a:close/>
                  <a:moveTo>
                    <a:pt x="114300" y="30724"/>
                  </a:moveTo>
                  <a:lnTo>
                    <a:pt x="114300" y="114300"/>
                  </a:lnTo>
                  <a:lnTo>
                    <a:pt x="72144" y="114300"/>
                  </a:lnTo>
                  <a:cubicBezTo>
                    <a:pt x="74563" y="78379"/>
                    <a:pt x="90519" y="47053"/>
                    <a:pt x="114300" y="30724"/>
                  </a:cubicBezTo>
                  <a:close/>
                  <a:moveTo>
                    <a:pt x="114300" y="133350"/>
                  </a:moveTo>
                  <a:lnTo>
                    <a:pt x="114300" y="216936"/>
                  </a:lnTo>
                  <a:cubicBezTo>
                    <a:pt x="90546" y="200580"/>
                    <a:pt x="74581" y="169150"/>
                    <a:pt x="72152" y="133350"/>
                  </a:cubicBezTo>
                  <a:close/>
                  <a:moveTo>
                    <a:pt x="133350" y="216920"/>
                  </a:moveTo>
                  <a:lnTo>
                    <a:pt x="133350" y="133350"/>
                  </a:lnTo>
                  <a:lnTo>
                    <a:pt x="175498" y="133350"/>
                  </a:lnTo>
                  <a:cubicBezTo>
                    <a:pt x="173069" y="169111"/>
                    <a:pt x="157093" y="200556"/>
                    <a:pt x="133350" y="216920"/>
                  </a:cubicBezTo>
                  <a:close/>
                  <a:moveTo>
                    <a:pt x="133350" y="114300"/>
                  </a:moveTo>
                  <a:lnTo>
                    <a:pt x="133350" y="30738"/>
                  </a:lnTo>
                  <a:cubicBezTo>
                    <a:pt x="157090" y="47102"/>
                    <a:pt x="173069" y="78541"/>
                    <a:pt x="175498" y="114300"/>
                  </a:cubicBezTo>
                  <a:close/>
                  <a:moveTo>
                    <a:pt x="92647" y="23790"/>
                  </a:moveTo>
                  <a:cubicBezTo>
                    <a:pt x="68447" y="47846"/>
                    <a:pt x="54292" y="80200"/>
                    <a:pt x="53048" y="114300"/>
                  </a:cubicBezTo>
                  <a:lnTo>
                    <a:pt x="19533" y="114300"/>
                  </a:lnTo>
                  <a:cubicBezTo>
                    <a:pt x="23431" y="72150"/>
                    <a:pt x="52259" y="36464"/>
                    <a:pt x="92647" y="23790"/>
                  </a:cubicBezTo>
                  <a:close/>
                  <a:moveTo>
                    <a:pt x="19533" y="133350"/>
                  </a:moveTo>
                  <a:lnTo>
                    <a:pt x="53046" y="133350"/>
                  </a:lnTo>
                  <a:cubicBezTo>
                    <a:pt x="54347" y="167478"/>
                    <a:pt x="68550" y="199840"/>
                    <a:pt x="92788" y="223902"/>
                  </a:cubicBezTo>
                  <a:cubicBezTo>
                    <a:pt x="52331" y="211269"/>
                    <a:pt x="23437" y="175552"/>
                    <a:pt x="19533" y="133350"/>
                  </a:cubicBezTo>
                  <a:close/>
                  <a:moveTo>
                    <a:pt x="154837" y="223910"/>
                  </a:moveTo>
                  <a:cubicBezTo>
                    <a:pt x="179077" y="199844"/>
                    <a:pt x="193288" y="167482"/>
                    <a:pt x="194604" y="133350"/>
                  </a:cubicBezTo>
                  <a:lnTo>
                    <a:pt x="228117" y="133350"/>
                  </a:lnTo>
                  <a:cubicBezTo>
                    <a:pt x="224212" y="175562"/>
                    <a:pt x="195306" y="211284"/>
                    <a:pt x="154837" y="22391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7" name="Google Shape;337;p64" descr="Logotipo&#10;&#10;Descrição gerada automa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1800" y="4466096"/>
            <a:ext cx="1057379" cy="337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47A70B0B-334A-69AE-1257-708631D3A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C5F46AC8-E653-30F0-75C8-B6DEC66F5E79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8928150F-115D-FE86-B9DD-A80BB527B9C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B2C87082-8446-40AB-9FF6-F19EE5BA9A20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Repositório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arquivos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do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projeto</a:t>
            </a:r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7DEB28A-58AE-E626-BFDC-DD6BEC47656B}"/>
              </a:ext>
            </a:extLst>
          </p:cNvPr>
          <p:cNvSpPr txBox="1"/>
          <p:nvPr/>
        </p:nvSpPr>
        <p:spPr>
          <a:xfrm>
            <a:off x="206618" y="709712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4"/>
              </a:rPr>
              <a:t>Antifraude / projetos / </a:t>
            </a:r>
            <a:r>
              <a:rPr lang="pt-BR" dirty="0" err="1">
                <a:hlinkClick r:id="rId4"/>
              </a:rPr>
              <a:t>Semantica_Consignacao</a:t>
            </a:r>
            <a:r>
              <a:rPr lang="pt-BR" dirty="0">
                <a:hlinkClick r:id="rId4"/>
              </a:rPr>
              <a:t> · GitLab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8A594C5-D010-7F9B-3B2C-4218FB51F6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6618" y="1069898"/>
            <a:ext cx="3041806" cy="3003704"/>
          </a:xfrm>
          <a:prstGeom prst="rect">
            <a:avLst/>
          </a:prstGeom>
        </p:spPr>
      </p:pic>
      <p:pic>
        <p:nvPicPr>
          <p:cNvPr id="9" name="Imagem 8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1B1F8E8F-C159-D89C-FDFB-FF4C8ABDB64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04588" y="1069898"/>
            <a:ext cx="2032104" cy="1771741"/>
          </a:xfrm>
          <a:prstGeom prst="rect">
            <a:avLst/>
          </a:prstGeom>
        </p:spPr>
      </p:pic>
      <p:pic>
        <p:nvPicPr>
          <p:cNvPr id="11" name="Imagem 10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A21A95A2-809E-AC5D-C53E-BE248A120D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95664" y="1017489"/>
            <a:ext cx="2184512" cy="340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889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E1727-60FB-2735-F946-D7C4D4A0CB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FA891A0E-96C2-7394-A029-50E1B42A9D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4285" y="-47910"/>
            <a:ext cx="9337094" cy="5251459"/>
          </a:xfrm>
          <a:prstGeom prst="rect">
            <a:avLst/>
          </a:prstGeom>
        </p:spPr>
      </p:pic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8BF2C858-2788-609A-AF60-DF3F17D6BE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1" y="4471740"/>
            <a:ext cx="1138231" cy="29523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2DA3C032-0795-5DFF-7429-14493DA83F65}"/>
              </a:ext>
            </a:extLst>
          </p:cNvPr>
          <p:cNvSpPr/>
          <p:nvPr/>
        </p:nvSpPr>
        <p:spPr>
          <a:xfrm>
            <a:off x="165973" y="194039"/>
            <a:ext cx="8812054" cy="4843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endParaRPr lang="en-US" sz="8000" b="1" dirty="0">
              <a:solidFill>
                <a:srgbClr val="00B05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8000" b="1" dirty="0" err="1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Análise</a:t>
            </a:r>
            <a:r>
              <a:rPr lang="en-US" sz="8000" b="1" dirty="0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8000" b="1" dirty="0" err="1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Exploratória</a:t>
            </a:r>
            <a:endParaRPr lang="en-US" sz="8000" b="1" dirty="0">
              <a:solidFill>
                <a:schemeClr val="accent4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2004BE5-714B-460B-B843-C4B5E47B96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619359"/>
            <a:ext cx="1138231" cy="551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1F71FD1-FB87-CA52-FC3E-33FE2A495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8330" y="4673158"/>
            <a:ext cx="472951" cy="4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41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FFB36948-F826-D93F-EF3C-36AD965E83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08D33161-4449-BFF3-51C0-71BE3B3C6C25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D187B1AB-E0C1-B15A-DA30-FCB21FAC739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2D50844D-8BDA-A96C-ACF8-D4A23DFBCD28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Distribuição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agrupada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das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Práticas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Vedadas</a:t>
            </a:r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m 2" descr="Texto&#10;&#10;O conteúdo gerado por IA pode estar incorreto.">
            <a:extLst>
              <a:ext uri="{FF2B5EF4-FFF2-40B4-BE49-F238E27FC236}">
                <a16:creationId xmlns:a16="http://schemas.microsoft.com/office/drawing/2014/main" id="{A5D58D00-F95C-C14C-350D-D7DE9FBFE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169" y="1111175"/>
            <a:ext cx="5105662" cy="292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025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1F2BA89A-2BA5-F9F9-70A4-627604AE47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C8D61E2A-0EAC-4FA1-4B0E-47A3B80ABA08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99D08302-D906-00B4-19C7-486EC7F5B02B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F16884C8-2951-43BA-8778-213F11A2CFE8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Busca de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Justificativas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com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Texto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Incoerente</a:t>
            </a:r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ED5A48-05E6-4C17-9829-8ED40D41F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036" y="1551740"/>
            <a:ext cx="7585838" cy="234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106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FE25099E-B4FA-1856-955C-87157332B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A86C2368-F96A-4CC0-91A4-4760210637A1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87B82686-47B9-463C-0E59-3D933CC853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073F3E10-B062-CF72-A010-A074CA6B579A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Exemplo de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texto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reprovado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por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regex</a:t>
            </a:r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m 2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71561A8D-ED12-DBF7-232F-0F7AD02577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8455" y="1899920"/>
            <a:ext cx="5596088" cy="979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060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CBF4D6E5-CE3C-789D-F1B9-34A43F706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E6EEC180-726A-B5DA-DDDE-AEB8C1DAD680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32999904-2B76-A83E-ED3F-B486DC921372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840EA2E3-9FB9-9258-F5B8-3D897A379F0C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Exemplo de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Justificativa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Reprovado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por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Ruído</a:t>
            </a:r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E1ABD4-772F-CDC4-C31B-34650E5C2E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881" y="2241225"/>
            <a:ext cx="8350499" cy="66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533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471C83D6-FF92-240D-81DF-0535A0C2A1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A120F5F0-44D0-1F3B-8324-6426EE30168B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9AB5600E-DE79-48DC-8201-37FE3787A15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5AB9BBAA-7221-CEE2-B1F1-6BD4DED4ABB0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Exemplos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Justificativas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Reprovadas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por</a:t>
            </a:r>
            <a:r>
              <a:rPr lang="en-GB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Repetição</a:t>
            </a:r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m 2" descr="Interface gráfica do usuário, Texto, Aplicativo, chat ou mensagem de texto&#10;&#10;O conteúdo gerado por IA pode estar incorreto.">
            <a:extLst>
              <a:ext uri="{FF2B5EF4-FFF2-40B4-BE49-F238E27FC236}">
                <a16:creationId xmlns:a16="http://schemas.microsoft.com/office/drawing/2014/main" id="{D5694814-56DA-AFD8-9A6E-028288D720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8810" y="1288984"/>
            <a:ext cx="7366379" cy="2565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615783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AD3957A36D174984467ED071BF1EC1" ma:contentTypeVersion="11" ma:contentTypeDescription="Create a new document." ma:contentTypeScope="" ma:versionID="cd03ba76593039026e65663a97dd9711">
  <xsd:schema xmlns:xsd="http://www.w3.org/2001/XMLSchema" xmlns:xs="http://www.w3.org/2001/XMLSchema" xmlns:p="http://schemas.microsoft.com/office/2006/metadata/properties" xmlns:ns3="858efee9-6850-4bf7-88b7-8f16beb225e0" targetNamespace="http://schemas.microsoft.com/office/2006/metadata/properties" ma:root="true" ma:fieldsID="2b9ca06f669bc8539239e30d39f1ea59" ns3:_="">
    <xsd:import namespace="858efee9-6850-4bf7-88b7-8f16beb225e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8efee9-6850-4bf7-88b7-8f16beb225e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58efee9-6850-4bf7-88b7-8f16beb225e0" xsi:nil="true"/>
  </documentManagement>
</p:properties>
</file>

<file path=customXml/itemProps1.xml><?xml version="1.0" encoding="utf-8"?>
<ds:datastoreItem xmlns:ds="http://schemas.openxmlformats.org/officeDocument/2006/customXml" ds:itemID="{793379CA-1F9D-4B6F-A60E-BCDAC1FE02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57E227-B76B-4E78-8B74-1D385A4C3735}">
  <ds:schemaRefs>
    <ds:schemaRef ds:uri="858efee9-6850-4bf7-88b7-8f16beb225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4327584-3B43-4EA6-BA25-E61809F1D892}">
  <ds:schemaRefs>
    <ds:schemaRef ds:uri="http://schemas.openxmlformats.org/package/2006/metadata/core-properties"/>
    <ds:schemaRef ds:uri="http://purl.org/dc/terms/"/>
    <ds:schemaRef ds:uri="http://purl.org/dc/dcmitype/"/>
    <ds:schemaRef ds:uri="858efee9-6850-4bf7-88b7-8f16beb225e0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20362</TotalTime>
  <Words>185</Words>
  <Application>Microsoft Office PowerPoint</Application>
  <PresentationFormat>Apresentação na tela (16:9)</PresentationFormat>
  <Paragraphs>71</Paragraphs>
  <Slides>28</Slides>
  <Notes>28</Notes>
  <HiddenSlides>1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28</vt:i4>
      </vt:variant>
    </vt:vector>
  </HeadingPairs>
  <TitlesOfParts>
    <vt:vector size="36" baseType="lpstr">
      <vt:lpstr>Open Sans</vt:lpstr>
      <vt:lpstr>Open Sans Light</vt:lpstr>
      <vt:lpstr>Arial</vt:lpstr>
      <vt:lpstr>Times New Roman</vt:lpstr>
      <vt:lpstr>Lato</vt:lpstr>
      <vt:lpstr>Open Sans SemiBold</vt:lpstr>
      <vt:lpstr>Simple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Leonardo Costa Passos</dc:creator>
  <cp:lastModifiedBy>Leonardo Passos</cp:lastModifiedBy>
  <cp:revision>19</cp:revision>
  <dcterms:modified xsi:type="dcterms:W3CDTF">2025-05-29T17:57:52Z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63</vt:i4>
  </property>
  <property fmtid="{D5CDD505-2E9C-101B-9397-08002B2CF9AE}" pid="3" name="PresentationFormat">
    <vt:lpwstr>Apresentação na tela (16:9)</vt:lpwstr>
  </property>
  <property fmtid="{D5CDD505-2E9C-101B-9397-08002B2CF9AE}" pid="4" name="Slides">
    <vt:i4>65</vt:i4>
  </property>
  <property fmtid="{D5CDD505-2E9C-101B-9397-08002B2CF9AE}" pid="5" name="ContentTypeId">
    <vt:lpwstr>0x0101008EAD3957A36D174984467ED071BF1EC1</vt:lpwstr>
  </property>
</Properties>
</file>